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18.png" ContentType="image/png"/>
  <Override PartName="/ppt/media/image17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9000" y="6358680"/>
            <a:ext cx="12200760" cy="470160"/>
            <a:chOff x="-9000" y="6358680"/>
            <a:chExt cx="12200760" cy="470160"/>
          </a:xfrm>
        </p:grpSpPr>
        <p:sp>
          <p:nvSpPr>
            <p:cNvPr id="1" name="CustomShape 2"/>
            <p:cNvSpPr/>
            <p:nvPr/>
          </p:nvSpPr>
          <p:spPr>
            <a:xfrm>
              <a:off x="-9000" y="6609240"/>
              <a:ext cx="10469880" cy="4536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" name="Google Shape;14;p43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70160" cy="470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CustomShape 3"/>
            <p:cNvSpPr/>
            <p:nvPr/>
          </p:nvSpPr>
          <p:spPr>
            <a:xfrm flipH="1" rot="10800000">
              <a:off x="11105280" y="6609600"/>
              <a:ext cx="1086120" cy="4536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r>
              <a:rPr b="0" lang="en-IN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-9000" y="6358680"/>
            <a:ext cx="12200760" cy="470160"/>
            <a:chOff x="-9000" y="6358680"/>
            <a:chExt cx="12200760" cy="470160"/>
          </a:xfrm>
        </p:grpSpPr>
        <p:sp>
          <p:nvSpPr>
            <p:cNvPr id="43" name="CustomShape 2"/>
            <p:cNvSpPr/>
            <p:nvPr/>
          </p:nvSpPr>
          <p:spPr>
            <a:xfrm>
              <a:off x="-9000" y="6609240"/>
              <a:ext cx="10469880" cy="4536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" name="Google Shape;14;p43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70160" cy="470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CustomShape 3"/>
            <p:cNvSpPr/>
            <p:nvPr/>
          </p:nvSpPr>
          <p:spPr>
            <a:xfrm flipH="1" rot="10800000">
              <a:off x="11105280" y="6609600"/>
              <a:ext cx="1086120" cy="4536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jenkins.io/download/" TargetMode="External"/><Relationship Id="rId2" Type="http://schemas.openxmlformats.org/officeDocument/2006/relationships/hyperlink" Target="https://get.jenkins.io/war/2.307/jenkins.war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knoldus/node-hello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2000" y="0"/>
            <a:ext cx="12191760" cy="68576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Google Shape;118;p1" descr=""/>
          <p:cNvPicPr/>
          <p:nvPr/>
        </p:nvPicPr>
        <p:blipFill>
          <a:blip r:embed="rId1"/>
          <a:stretch/>
        </p:blipFill>
        <p:spPr>
          <a:xfrm>
            <a:off x="5106240" y="-236880"/>
            <a:ext cx="7320600" cy="6008400"/>
          </a:xfrm>
          <a:prstGeom prst="rect">
            <a:avLst/>
          </a:prstGeom>
          <a:ln>
            <a:noFill/>
          </a:ln>
        </p:spPr>
      </p:pic>
      <p:pic>
        <p:nvPicPr>
          <p:cNvPr id="86" name="Google Shape;119;p1" descr=""/>
          <p:cNvPicPr/>
          <p:nvPr/>
        </p:nvPicPr>
        <p:blipFill>
          <a:blip r:embed="rId2"/>
          <a:stretch/>
        </p:blipFill>
        <p:spPr>
          <a:xfrm rot="10800000">
            <a:off x="-234720" y="1046520"/>
            <a:ext cx="7320600" cy="600840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2342520" y="2644200"/>
            <a:ext cx="715752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CI/CD Assignment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88" name="Google Shape;121;p1" descr="A picture containing clipart&#10;&#10;Description generated with very high confidence"/>
          <p:cNvPicPr/>
          <p:nvPr/>
        </p:nvPicPr>
        <p:blipFill>
          <a:blip r:embed="rId3"/>
          <a:stretch/>
        </p:blipFill>
        <p:spPr>
          <a:xfrm>
            <a:off x="365400" y="296280"/>
            <a:ext cx="2311560" cy="55260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8105760" y="5811480"/>
            <a:ext cx="38433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Poppins"/>
                <a:ea typeface="Poppins"/>
              </a:rPr>
              <a:t>Presented By : Deepak Kumar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733920" y="-54180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176760" y="613440"/>
            <a:ext cx="12015000" cy="13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Performs the following command on terminal where our key pair is present.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 marL="457200" indent="-348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Run the command -  $ chmod  400 aws-key.pem , to make key publicly viewable     </a:t>
            </a:r>
            <a:endParaRPr b="0" lang="en-IN" sz="19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Open the ssh client uding the command - $ ssh -i “key-pair.pem” ubuntu@3.128.153.232.</a:t>
            </a: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      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720000" y="2968920"/>
            <a:ext cx="10440000" cy="235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36000" y="410760"/>
            <a:ext cx="10224000" cy="57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109320" y="165600"/>
            <a:ext cx="77115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2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Java Installation</a:t>
            </a:r>
            <a:endParaRPr b="1" lang="en-IN" sz="4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19880" y="933480"/>
            <a:ext cx="10479960" cy="13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By using these commands install java sdk and jre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 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$ sudo apt-get update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 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$ sudo apt install openjdk-11-jre-headless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720000" y="3035520"/>
            <a:ext cx="10224000" cy="200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574280" y="0"/>
            <a:ext cx="967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Jenkins Set up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49120" y="1032840"/>
            <a:ext cx="11065320" cy="26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Get the link of the jenkins.war file from the  </a:t>
            </a:r>
            <a:r>
              <a:rPr b="0" lang="en-US" sz="1800" spc="-1" strike="noStrike" u="sng">
                <a:solidFill>
                  <a:srgbClr val="a05024"/>
                </a:solidFill>
                <a:uFillTx/>
                <a:latin typeface="Poppins"/>
                <a:ea typeface="Poppins"/>
                <a:hlinkClick r:id="rId1"/>
              </a:rPr>
              <a:t>https://www.jenkins.io/download/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Download the jenkins war file using the command.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$ wget </a:t>
            </a:r>
            <a:r>
              <a:rPr b="0" lang="en-US" sz="1800" spc="-1" strike="noStrike" u="sng">
                <a:solidFill>
                  <a:srgbClr val="a05024"/>
                </a:solidFill>
                <a:uFillTx/>
                <a:latin typeface="Poppins"/>
                <a:ea typeface="Poppins"/>
                <a:hlinkClick r:id="rId2"/>
              </a:rPr>
              <a:t>https://get.jenkins.io/war/2.307/jenkins.war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Change the file permissions of jenkins.war to executable using the command.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$ chmod +x jenkins.war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352520" y="144000"/>
            <a:ext cx="9519480" cy="62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19240" y="209880"/>
            <a:ext cx="995328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Building Pipeline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93680" y="984600"/>
            <a:ext cx="11220120" cy="40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Run the jenkins over ec2 machine using the below command.</a:t>
            </a:r>
            <a:endParaRPr b="0" lang="en-IN" sz="19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$ java -jar jenkins.war &amp;</a:t>
            </a:r>
            <a:endParaRPr b="0" lang="en-IN" sz="19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26" name="Google Shape;221;gec5704ecf5_0_7" descr=""/>
          <p:cNvPicPr/>
          <p:nvPr/>
        </p:nvPicPr>
        <p:blipFill>
          <a:blip r:embed="rId1"/>
          <a:stretch/>
        </p:blipFill>
        <p:spPr>
          <a:xfrm>
            <a:off x="55800" y="1992240"/>
            <a:ext cx="12054240" cy="431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149760" y="446400"/>
            <a:ext cx="930924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Open the browser and open the Jenkins GUI using &lt;IP_VM&gt;:8080.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60000" y="923040"/>
            <a:ext cx="11376000" cy="56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955400" y="-7704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149760" y="223200"/>
            <a:ext cx="930924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Install the suggested plugins and add a account on jenkins.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Click on start jenkins.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2520" y="1228680"/>
            <a:ext cx="11337480" cy="503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149760" y="446400"/>
            <a:ext cx="93092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Poppins"/>
                <a:ea typeface="Poppins"/>
              </a:rPr>
              <a:t>Create First Admin User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82520" y="1152000"/>
            <a:ext cx="11409480" cy="54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149760" y="446400"/>
            <a:ext cx="93092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                  </a:t>
            </a:r>
            <a:r>
              <a:rPr b="1" lang="en-US" sz="2100" spc="-1" strike="noStrike">
                <a:solidFill>
                  <a:srgbClr val="000000"/>
                </a:solidFill>
                <a:latin typeface="Poppins"/>
                <a:ea typeface="Poppins"/>
              </a:rPr>
              <a:t>Jenkins Dashboard</a:t>
            </a:r>
            <a:endParaRPr b="1" lang="en-IN" sz="21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88000" y="1080000"/>
            <a:ext cx="11376000" cy="52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972000" y="264960"/>
            <a:ext cx="1121976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Content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0" y="1342440"/>
            <a:ext cx="11661480" cy="70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Set up  Virtual Cloud Environment</a:t>
            </a:r>
            <a:endParaRPr b="0" lang="en-IN" sz="2900" spc="-1" strike="noStrike">
              <a:latin typeface="Arial"/>
            </a:endParaRPr>
          </a:p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Java Installation</a:t>
            </a:r>
            <a:endParaRPr b="0" lang="en-IN" sz="2900" spc="-1" strike="noStrike">
              <a:latin typeface="Arial"/>
            </a:endParaRPr>
          </a:p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Jenkins set up</a:t>
            </a:r>
            <a:endParaRPr b="0" lang="en-IN" sz="2900" spc="-1" strike="noStrike">
              <a:latin typeface="Arial"/>
            </a:endParaRPr>
          </a:p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Building Pipeline</a:t>
            </a:r>
            <a:endParaRPr b="0" lang="en-IN" sz="2900" spc="-1" strike="noStrike">
              <a:latin typeface="Arial"/>
            </a:endParaRPr>
          </a:p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Make a build</a:t>
            </a:r>
            <a:endParaRPr b="0" lang="en-IN" sz="2900" spc="-1" strike="noStrike">
              <a:latin typeface="Arial"/>
            </a:endParaRPr>
          </a:p>
          <a:p>
            <a:pPr marL="457200" indent="-412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900" spc="-1" strike="noStrike">
                <a:solidFill>
                  <a:srgbClr val="000000"/>
                </a:solidFill>
                <a:latin typeface="Poppins"/>
                <a:ea typeface="Poppins"/>
              </a:rPr>
              <a:t>Run Application</a:t>
            </a: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2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 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926240" y="-5796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191160" y="240840"/>
            <a:ext cx="111315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Install the NodeJs Plugin.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Add the global configuration for nodejs as show in the figures.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32000" y="972000"/>
            <a:ext cx="11304000" cy="54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82520" y="648000"/>
            <a:ext cx="11553480" cy="56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25960" y="-13248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333000" y="333000"/>
            <a:ext cx="10503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Create a new project of the freestyle type.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82520" y="1080000"/>
            <a:ext cx="11625480" cy="50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926240" y="-22212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204840" y="243720"/>
            <a:ext cx="11308320" cy="11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Fork the repository given at </a:t>
            </a:r>
            <a:r>
              <a:rPr b="0" lang="en-US" sz="1900" spc="-1" strike="noStrike" u="sng">
                <a:solidFill>
                  <a:srgbClr val="a05024"/>
                </a:solidFill>
                <a:uFillTx/>
                <a:latin typeface="Arial"/>
                <a:ea typeface="Arial"/>
                <a:hlinkClick r:id="rId1"/>
              </a:rPr>
              <a:t>https://github.com/knoldus/node-hello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into our github account.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82520" y="1008000"/>
            <a:ext cx="11697480" cy="51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271080" y="425520"/>
            <a:ext cx="1074492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Step 7:- Perform the different build task as shown in the fig.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52" name="Google Shape;283;p24" descr=""/>
          <p:cNvPicPr/>
          <p:nvPr/>
        </p:nvPicPr>
        <p:blipFill>
          <a:blip r:embed="rId1"/>
          <a:stretch/>
        </p:blipFill>
        <p:spPr>
          <a:xfrm>
            <a:off x="152280" y="1075680"/>
            <a:ext cx="11870640" cy="524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926240" y="-15444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536040" y="-154440"/>
            <a:ext cx="11308320" cy="11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55" name="Google Shape;290;p25" descr=""/>
          <p:cNvPicPr/>
          <p:nvPr/>
        </p:nvPicPr>
        <p:blipFill>
          <a:blip r:embed="rId1"/>
          <a:stretch/>
        </p:blipFill>
        <p:spPr>
          <a:xfrm>
            <a:off x="265680" y="1152000"/>
            <a:ext cx="11661120" cy="5228280"/>
          </a:xfrm>
          <a:prstGeom prst="rect">
            <a:avLst/>
          </a:prstGeom>
          <a:ln>
            <a:noFill/>
          </a:ln>
        </p:spPr>
      </p:pic>
      <p:sp>
        <p:nvSpPr>
          <p:cNvPr id="156" name="TextShape 3"/>
          <p:cNvSpPr txBox="1"/>
          <p:nvPr/>
        </p:nvSpPr>
        <p:spPr>
          <a:xfrm>
            <a:off x="360000" y="288000"/>
            <a:ext cx="7389360" cy="37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Perform the different build task.</a:t>
            </a:r>
            <a:endParaRPr b="0" lang="en-IN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6" dur="indefinite" restart="never" nodeType="tmRoot">
          <p:childTnLst>
            <p:seq>
              <p:cTn id="177" dur="indefinite" nodeType="mainSeq">
                <p:childTnLst>
                  <p:par>
                    <p:cTn id="178" fill="hold">
                      <p:stCondLst>
                        <p:cond delay="0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226800" y="67968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712800" y="414720"/>
            <a:ext cx="1051308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460440" y="288000"/>
            <a:ext cx="11275560" cy="61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0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226800" y="67968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12800" y="414720"/>
            <a:ext cx="1051308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At the end save and apply the required changes.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48000" y="923040"/>
            <a:ext cx="11016000" cy="534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72000" y="264960"/>
            <a:ext cx="1121976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Make a Build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0" y="1297800"/>
            <a:ext cx="11661480" cy="48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 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362160" y="1124280"/>
            <a:ext cx="84106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Poppins"/>
                <a:ea typeface="Poppins"/>
              </a:rPr>
              <a:t>Click on the build now and get proper build in the console.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32000" y="1581840"/>
            <a:ext cx="11229480" cy="489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0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580320" y="19152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712800" y="414720"/>
            <a:ext cx="1051308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32000" y="814680"/>
            <a:ext cx="11304000" cy="55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972000" y="264960"/>
            <a:ext cx="1121976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Set up Virtual Cloud Environment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1200" y="1143720"/>
            <a:ext cx="11661480" cy="47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Sign in to AWS console and launch the new EC2 instance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  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82520" y="1656000"/>
            <a:ext cx="11961360" cy="47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226800" y="67968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12800" y="414720"/>
            <a:ext cx="1051308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Google Shape;346;p33" descr=""/>
          <p:cNvPicPr/>
          <p:nvPr/>
        </p:nvPicPr>
        <p:blipFill>
          <a:blip r:embed="rId1"/>
          <a:stretch/>
        </p:blipFill>
        <p:spPr>
          <a:xfrm>
            <a:off x="275400" y="679680"/>
            <a:ext cx="11622600" cy="568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972000" y="226440"/>
            <a:ext cx="11219760" cy="10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100" spc="-1" strike="noStrike" u="sng">
                <a:solidFill>
                  <a:srgbClr val="2099d8"/>
                </a:solidFill>
                <a:uFillTx/>
                <a:latin typeface="Poppins"/>
                <a:ea typeface="Poppins"/>
              </a:rPr>
              <a:t>Run Application</a:t>
            </a:r>
            <a:endParaRPr b="1" lang="en-IN" sz="41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0" y="1143720"/>
            <a:ext cx="11661480" cy="488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Poppins"/>
                <a:ea typeface="Poppins"/>
              </a:rPr>
              <a:t>  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439200" y="1143720"/>
            <a:ext cx="1157436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oppins"/>
                <a:ea typeface="Poppins"/>
              </a:rPr>
              <a:t>Put the port range 3000-3001 in the ec2 instance inbound rules for validation of running app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64000" y="1728000"/>
            <a:ext cx="10728000" cy="46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8" dur="indefinite" restart="never" nodeType="tmRoot">
          <p:childTnLst>
            <p:seq>
              <p:cTn id="219" dur="indefinite" nodeType="mainSeq"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26800" y="67968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182880" y="414720"/>
            <a:ext cx="1173888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Check &lt;IP_Address&gt;:3000 and &lt;IP_Address&gt;:3001 in the browser.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38200" y="1008000"/>
            <a:ext cx="11269800" cy="54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26800" y="679680"/>
            <a:ext cx="97952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182880" y="414720"/>
            <a:ext cx="1173888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32440" y="360000"/>
            <a:ext cx="11203560" cy="60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375;p4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Google Shape;377;p42" descr=""/>
          <p:cNvPicPr/>
          <p:nvPr/>
        </p:nvPicPr>
        <p:blipFill>
          <a:blip r:embed="rId2"/>
          <a:stretch/>
        </p:blipFill>
        <p:spPr>
          <a:xfrm rot="10800000">
            <a:off x="-214560" y="1060920"/>
            <a:ext cx="7320600" cy="60084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8565840" y="5443200"/>
            <a:ext cx="31161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8718120" y="6128640"/>
            <a:ext cx="177768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>
            <a:off x="8565840" y="4022280"/>
            <a:ext cx="298944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8565840" y="4732560"/>
            <a:ext cx="141696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3947040" y="2204640"/>
            <a:ext cx="3585960" cy="104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66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Poppins"/>
                <a:ea typeface="Poppins"/>
              </a:rPr>
              <a:t>Thank You!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7797240" y="3417120"/>
            <a:ext cx="185148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0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525240" y="248760"/>
            <a:ext cx="970668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359280" y="261720"/>
            <a:ext cx="12876120" cy="4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After launching the instance select the  Ubuntu Server 18.04  LTS (HVM) AMI 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98" name="Google Shape;143;p4" descr=""/>
          <p:cNvPicPr/>
          <p:nvPr/>
        </p:nvPicPr>
        <p:blipFill>
          <a:blip r:embed="rId1"/>
          <a:stretch/>
        </p:blipFill>
        <p:spPr>
          <a:xfrm>
            <a:off x="152280" y="1075680"/>
            <a:ext cx="11923920" cy="533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0" y="592200"/>
            <a:ext cx="11722680" cy="97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Next choose the instance type ,configure instance details,add storage and configure security groups.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82520" y="1368000"/>
            <a:ext cx="11961360" cy="51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82520" y="432000"/>
            <a:ext cx="11961360" cy="59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82520" y="432000"/>
            <a:ext cx="11961360" cy="597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>
            <a:off x="414720" y="480960"/>
            <a:ext cx="923544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Download the key pair.</a:t>
            </a: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82520" y="1224000"/>
            <a:ext cx="11769480" cy="53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926240" y="0"/>
            <a:ext cx="47239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469800" y="263880"/>
            <a:ext cx="987264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Poppins"/>
                <a:ea typeface="Poppins"/>
              </a:rPr>
              <a:t>Give the proper name to instance and copy the IP address of running instance.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82520" y="1026000"/>
            <a:ext cx="11769480" cy="538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2021-08-31T18:24:00Z</dcterms:modified>
  <cp:revision>5</cp:revision>
  <dc:subject/>
  <dc:title/>
</cp:coreProperties>
</file>